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grandir" charset="1" panose="00000500000000000000"/>
      <p:regular r:id="rId10"/>
    </p:embeddedFont>
    <p:embeddedFont>
      <p:font typeface="Agrandir Bold" charset="1" panose="00000800000000000000"/>
      <p:regular r:id="rId11"/>
    </p:embeddedFont>
    <p:embeddedFont>
      <p:font typeface="Agrandir Italics" charset="1" panose="00000500000000000000"/>
      <p:regular r:id="rId12"/>
    </p:embeddedFont>
    <p:embeddedFont>
      <p:font typeface="Agrandir Bold Italics" charset="1" panose="00000800000000000000"/>
      <p:regular r:id="rId13"/>
    </p:embeddedFont>
    <p:embeddedFont>
      <p:font typeface="Agrandir Thin" charset="1" panose="00000200000000000000"/>
      <p:regular r:id="rId14"/>
    </p:embeddedFont>
    <p:embeddedFont>
      <p:font typeface="Agrandir Thin Italics" charset="1" panose="00000200000000000000"/>
      <p:regular r:id="rId15"/>
    </p:embeddedFont>
    <p:embeddedFont>
      <p:font typeface="Agrandir Medium" charset="1" panose="00000600000000000000"/>
      <p:regular r:id="rId16"/>
    </p:embeddedFont>
    <p:embeddedFont>
      <p:font typeface="Agrandir Medium Italics" charset="1" panose="00000600000000000000"/>
      <p:regular r:id="rId17"/>
    </p:embeddedFont>
    <p:embeddedFont>
      <p:font typeface="Agrandir Ultra-Bold" charset="1" panose="00000A00000000000000"/>
      <p:regular r:id="rId18"/>
    </p:embeddedFont>
    <p:embeddedFont>
      <p:font typeface="Agrandir Ultra-Bold Italics" charset="1" panose="00000A00000000000000"/>
      <p:regular r:id="rId19"/>
    </p:embeddedFont>
    <p:embeddedFont>
      <p:font typeface="Agrandir Heavy" charset="1" panose="00000900000000000000"/>
      <p:regular r:id="rId20"/>
    </p:embeddedFont>
    <p:embeddedFont>
      <p:font typeface="Agrandir Heavy Italics" charset="1" panose="000009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slide" Target="slides/slide5.xml"/><Relationship Id="rId8" Type="http://schemas.openxmlformats.org/officeDocument/2006/relationships/font" Target="fonts/font8.fntdata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4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3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slide" Target="slides/slide2.xml"/><Relationship Id="rId5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22" Type="http://schemas.openxmlformats.org/officeDocument/2006/relationships/slide" Target="slides/slide1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27" Type="http://schemas.openxmlformats.org/officeDocument/2006/relationships/customXml" Target="../customXml/item1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0"/>
            <a:ext cx="9144000" cy="8281967"/>
          </a:xfrm>
          <a:prstGeom prst="rect">
            <a:avLst/>
          </a:prstGeom>
          <a:solidFill>
            <a:srgbClr val="081F40"/>
          </a:solidFill>
        </p:spPr>
      </p:sp>
      <p:sp>
        <p:nvSpPr>
          <p:cNvPr name="AutoShape 3" id="3"/>
          <p:cNvSpPr/>
          <p:nvPr/>
        </p:nvSpPr>
        <p:spPr>
          <a:xfrm rot="0">
            <a:off x="9144000" y="8281967"/>
            <a:ext cx="9144000" cy="2057400"/>
          </a:xfrm>
          <a:prstGeom prst="rect">
            <a:avLst/>
          </a:prstGeom>
          <a:solidFill>
            <a:srgbClr val="FFC52E"/>
          </a:solidFill>
        </p:spPr>
      </p:sp>
      <p:sp>
        <p:nvSpPr>
          <p:cNvPr name="AutoShape 4" id="4"/>
          <p:cNvSpPr/>
          <p:nvPr/>
        </p:nvSpPr>
        <p:spPr>
          <a:xfrm rot="0">
            <a:off x="-24658" y="0"/>
            <a:ext cx="9168658" cy="1952666"/>
          </a:xfrm>
          <a:prstGeom prst="rect">
            <a:avLst/>
          </a:prstGeom>
          <a:solidFill>
            <a:srgbClr val="27A9E1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6009445" y="8281967"/>
            <a:ext cx="2278555" cy="2057400"/>
            <a:chOff x="0" y="0"/>
            <a:chExt cx="3038073" cy="2743200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3038073" cy="2743200"/>
            </a:xfrm>
            <a:prstGeom prst="rect">
              <a:avLst/>
            </a:prstGeom>
            <a:solidFill>
              <a:srgbClr val="E8664B"/>
            </a:solidFill>
          </p:spPr>
        </p:sp>
        <p:sp>
          <p:nvSpPr>
            <p:cNvPr name="Freeform 7" id="7"/>
            <p:cNvSpPr/>
            <p:nvPr/>
          </p:nvSpPr>
          <p:spPr>
            <a:xfrm flipH="true" flipV="false" rot="0">
              <a:off x="851252" y="839801"/>
              <a:ext cx="1335569" cy="1063598"/>
            </a:xfrm>
            <a:custGeom>
              <a:avLst/>
              <a:gdLst/>
              <a:ahLst/>
              <a:cxnLst/>
              <a:rect r="r" b="b" t="t" l="l"/>
              <a:pathLst>
                <a:path h="1063598" w="1335569">
                  <a:moveTo>
                    <a:pt x="1335569" y="0"/>
                  </a:moveTo>
                  <a:lnTo>
                    <a:pt x="0" y="0"/>
                  </a:lnTo>
                  <a:lnTo>
                    <a:pt x="0" y="1063598"/>
                  </a:lnTo>
                  <a:lnTo>
                    <a:pt x="1335569" y="1063598"/>
                  </a:lnTo>
                  <a:lnTo>
                    <a:pt x="133556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24658" y="1952666"/>
            <a:ext cx="9168658" cy="8386701"/>
          </a:xfrm>
          <a:custGeom>
            <a:avLst/>
            <a:gdLst/>
            <a:ahLst/>
            <a:cxnLst/>
            <a:rect r="r" b="b" t="t" l="l"/>
            <a:pathLst>
              <a:path h="8386701" w="9168658">
                <a:moveTo>
                  <a:pt x="0" y="0"/>
                </a:moveTo>
                <a:lnTo>
                  <a:pt x="9168658" y="0"/>
                </a:lnTo>
                <a:lnTo>
                  <a:pt x="9168658" y="8386701"/>
                </a:lnTo>
                <a:lnTo>
                  <a:pt x="0" y="8386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46" t="0" r="-18646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30215" y="6493700"/>
            <a:ext cx="2746067" cy="1495918"/>
          </a:xfrm>
          <a:custGeom>
            <a:avLst/>
            <a:gdLst/>
            <a:ahLst/>
            <a:cxnLst/>
            <a:rect r="r" b="b" t="t" l="l"/>
            <a:pathLst>
              <a:path h="1495918" w="2746067">
                <a:moveTo>
                  <a:pt x="0" y="0"/>
                </a:moveTo>
                <a:lnTo>
                  <a:pt x="2746066" y="0"/>
                </a:lnTo>
                <a:lnTo>
                  <a:pt x="2746066" y="1495918"/>
                </a:lnTo>
                <a:lnTo>
                  <a:pt x="0" y="1495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11258" r="0" b="-2962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447350" y="1676441"/>
            <a:ext cx="8272888" cy="2778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59"/>
              </a:lnSpc>
            </a:pPr>
            <a:r>
              <a:rPr lang="en-US" sz="8062">
                <a:solidFill>
                  <a:srgbClr val="FFFFFF"/>
                </a:solidFill>
                <a:latin typeface="Agrandir Ultra-Bold"/>
              </a:rPr>
              <a:t>PRESENATION 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60005" y="4491203"/>
            <a:ext cx="7288584" cy="51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1"/>
              </a:lnSpc>
              <a:spcBef>
                <a:spcPct val="0"/>
              </a:spcBef>
            </a:pPr>
            <a:r>
              <a:rPr lang="en-US" sz="2842">
                <a:solidFill>
                  <a:srgbClr val="FFC52E"/>
                </a:solidFill>
                <a:latin typeface="Agrandir"/>
              </a:rPr>
              <a:t>subtitle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60005" y="5653361"/>
            <a:ext cx="7288584" cy="338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21"/>
              </a:lnSpc>
              <a:spcBef>
                <a:spcPct val="0"/>
              </a:spcBef>
            </a:pPr>
            <a:r>
              <a:rPr lang="en-US" sz="1842">
                <a:solidFill>
                  <a:srgbClr val="FFFFFF"/>
                </a:solidFill>
                <a:latin typeface="Agrandir"/>
              </a:rPr>
              <a:t>Presented By: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717602" cy="4667250"/>
          </a:xfrm>
          <a:prstGeom prst="rect">
            <a:avLst/>
          </a:prstGeom>
          <a:solidFill>
            <a:srgbClr val="FFC52E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009445" y="8229600"/>
            <a:ext cx="2278555" cy="2057400"/>
            <a:chOff x="0" y="0"/>
            <a:chExt cx="3038073" cy="2743200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3038073" cy="2743200"/>
            </a:xfrm>
            <a:prstGeom prst="rect">
              <a:avLst/>
            </a:prstGeom>
            <a:solidFill>
              <a:srgbClr val="081F40"/>
            </a:solidFill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851252" y="914931"/>
              <a:ext cx="1335569" cy="1063598"/>
            </a:xfrm>
            <a:custGeom>
              <a:avLst/>
              <a:gdLst/>
              <a:ahLst/>
              <a:cxnLst/>
              <a:rect r="r" b="b" t="t" l="l"/>
              <a:pathLst>
                <a:path h="1063598" w="1335569">
                  <a:moveTo>
                    <a:pt x="1335569" y="0"/>
                  </a:moveTo>
                  <a:lnTo>
                    <a:pt x="0" y="0"/>
                  </a:lnTo>
                  <a:lnTo>
                    <a:pt x="0" y="1063598"/>
                  </a:lnTo>
                  <a:lnTo>
                    <a:pt x="1335569" y="1063598"/>
                  </a:lnTo>
                  <a:lnTo>
                    <a:pt x="133556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6" id="6"/>
          <p:cNvSpPr/>
          <p:nvPr/>
        </p:nvSpPr>
        <p:spPr>
          <a:xfrm rot="0">
            <a:off x="0" y="4667250"/>
            <a:ext cx="11717602" cy="5619750"/>
          </a:xfrm>
          <a:prstGeom prst="rect">
            <a:avLst/>
          </a:prstGeom>
          <a:solidFill>
            <a:srgbClr val="E8664B"/>
          </a:solidFill>
        </p:spPr>
      </p:sp>
      <p:sp>
        <p:nvSpPr>
          <p:cNvPr name="Freeform 7" id="7"/>
          <p:cNvSpPr/>
          <p:nvPr/>
        </p:nvSpPr>
        <p:spPr>
          <a:xfrm flipH="false" flipV="false" rot="0">
            <a:off x="12174802" y="8972146"/>
            <a:ext cx="1747370" cy="685003"/>
          </a:xfrm>
          <a:custGeom>
            <a:avLst/>
            <a:gdLst/>
            <a:ahLst/>
            <a:cxnLst/>
            <a:rect r="r" b="b" t="t" l="l"/>
            <a:pathLst>
              <a:path h="685003" w="1747370">
                <a:moveTo>
                  <a:pt x="0" y="0"/>
                </a:moveTo>
                <a:lnTo>
                  <a:pt x="1747370" y="0"/>
                </a:lnTo>
                <a:lnTo>
                  <a:pt x="1747370" y="685003"/>
                </a:lnTo>
                <a:lnTo>
                  <a:pt x="0" y="68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3900" r="-5998" b="-8649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17602" y="-104734"/>
            <a:ext cx="6570398" cy="8334334"/>
          </a:xfrm>
          <a:custGeom>
            <a:avLst/>
            <a:gdLst/>
            <a:ahLst/>
            <a:cxnLst/>
            <a:rect r="r" b="b" t="t" l="l"/>
            <a:pathLst>
              <a:path h="8334334" w="6570398">
                <a:moveTo>
                  <a:pt x="0" y="0"/>
                </a:moveTo>
                <a:lnTo>
                  <a:pt x="6570398" y="0"/>
                </a:lnTo>
                <a:lnTo>
                  <a:pt x="6570398" y="8334334"/>
                </a:lnTo>
                <a:lnTo>
                  <a:pt x="0" y="8334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2939" t="0" r="-82939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4446" y="6847120"/>
            <a:ext cx="11168710" cy="1863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1"/>
              </a:lnSpc>
              <a:spcBef>
                <a:spcPct val="0"/>
              </a:spcBef>
            </a:pPr>
            <a:r>
              <a:rPr lang="en-US" sz="2786">
                <a:solidFill>
                  <a:srgbClr val="FFFFFF"/>
                </a:solidFill>
                <a:latin typeface="Agrandir"/>
              </a:rPr>
              <a:t>Nam sapien eros, mattis a cursus a, gravida et tellus. Duis diam purus, sodales vel justo vel, ultricies euismod odio. Etiam accumsan mattis faucibus. Maecenas semper nec enim congue mollis. Morbi vitae lectus dui.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4446" y="5856941"/>
            <a:ext cx="4834332" cy="87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6"/>
              </a:lnSpc>
            </a:pPr>
            <a:r>
              <a:rPr lang="en-US" sz="4711">
                <a:solidFill>
                  <a:srgbClr val="FFFFFF"/>
                </a:solidFill>
                <a:latin typeface="Agrandir Ultra-Bold"/>
              </a:rPr>
              <a:t>SUBTITLE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7909" y="1514236"/>
            <a:ext cx="8452346" cy="1532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79"/>
              </a:lnSpc>
            </a:pPr>
            <a:r>
              <a:rPr lang="en-US" sz="8237">
                <a:solidFill>
                  <a:srgbClr val="FFFFFF"/>
                </a:solidFill>
                <a:latin typeface="Agrandir Ultra-Bold"/>
              </a:rPr>
              <a:t>SLIDE TITLE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359759" y="190878"/>
            <a:ext cx="2746067" cy="1495918"/>
          </a:xfrm>
          <a:custGeom>
            <a:avLst/>
            <a:gdLst/>
            <a:ahLst/>
            <a:cxnLst/>
            <a:rect r="r" b="b" t="t" l="l"/>
            <a:pathLst>
              <a:path h="1495918" w="2746067">
                <a:moveTo>
                  <a:pt x="0" y="0"/>
                </a:moveTo>
                <a:lnTo>
                  <a:pt x="2746067" y="0"/>
                </a:lnTo>
                <a:lnTo>
                  <a:pt x="2746067" y="1495918"/>
                </a:lnTo>
                <a:lnTo>
                  <a:pt x="0" y="1495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1258" r="0" b="-29625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157174"/>
            <a:ext cx="13952045" cy="4745275"/>
          </a:xfrm>
          <a:prstGeom prst="rect">
            <a:avLst/>
          </a:prstGeom>
          <a:solidFill>
            <a:srgbClr val="081F40"/>
          </a:solidFill>
        </p:spPr>
      </p:sp>
      <p:sp>
        <p:nvSpPr>
          <p:cNvPr name="AutoShape 3" id="3"/>
          <p:cNvSpPr/>
          <p:nvPr/>
        </p:nvSpPr>
        <p:spPr>
          <a:xfrm rot="0">
            <a:off x="13952045" y="-263500"/>
            <a:ext cx="4335955" cy="10579396"/>
          </a:xfrm>
          <a:prstGeom prst="rect">
            <a:avLst/>
          </a:prstGeom>
          <a:solidFill>
            <a:srgbClr val="5E78BA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6009445" y="8258496"/>
            <a:ext cx="2278555" cy="2057400"/>
            <a:chOff x="0" y="0"/>
            <a:chExt cx="3038073" cy="2743200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3038073" cy="2743200"/>
            </a:xfrm>
            <a:prstGeom prst="rect">
              <a:avLst/>
            </a:prstGeom>
            <a:solidFill>
              <a:srgbClr val="FFC52E"/>
            </a:solid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851252" y="839801"/>
              <a:ext cx="1335569" cy="1063598"/>
            </a:xfrm>
            <a:custGeom>
              <a:avLst/>
              <a:gdLst/>
              <a:ahLst/>
              <a:cxnLst/>
              <a:rect r="r" b="b" t="t" l="l"/>
              <a:pathLst>
                <a:path h="1063598" w="1335569">
                  <a:moveTo>
                    <a:pt x="1335569" y="0"/>
                  </a:moveTo>
                  <a:lnTo>
                    <a:pt x="0" y="0"/>
                  </a:lnTo>
                  <a:lnTo>
                    <a:pt x="0" y="1063598"/>
                  </a:lnTo>
                  <a:lnTo>
                    <a:pt x="1335569" y="1063598"/>
                  </a:lnTo>
                  <a:lnTo>
                    <a:pt x="133556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57909" y="1514236"/>
            <a:ext cx="8452346" cy="1532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79"/>
              </a:lnSpc>
            </a:pPr>
            <a:r>
              <a:rPr lang="en-US" sz="8237">
                <a:solidFill>
                  <a:srgbClr val="FFFFFF"/>
                </a:solidFill>
                <a:latin typeface="Agrandir Ultra-Bold"/>
              </a:rPr>
              <a:t>SLIDE 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4446" y="6847120"/>
            <a:ext cx="11168710" cy="1863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1"/>
              </a:lnSpc>
              <a:spcBef>
                <a:spcPct val="0"/>
              </a:spcBef>
            </a:pPr>
            <a:r>
              <a:rPr lang="en-US" sz="2786">
                <a:solidFill>
                  <a:srgbClr val="000000"/>
                </a:solidFill>
                <a:latin typeface="Agrandir"/>
              </a:rPr>
              <a:t>Nam sapien eros, mattis a cursus a, gravida et tellus. Duis diam purus, sodales vel justo vel, ultricies euismod odio. Etiam accumsan mattis faucibus. Maecenas semper nec enim congue mollis. Morbi vitae lectus dui.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4446" y="5856941"/>
            <a:ext cx="4834332" cy="87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6"/>
              </a:lnSpc>
            </a:pPr>
            <a:r>
              <a:rPr lang="en-US" sz="4711">
                <a:solidFill>
                  <a:srgbClr val="000000"/>
                </a:solidFill>
                <a:latin typeface="Agrandir Ultra-Bold"/>
              </a:rPr>
              <a:t>SUBTITLE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359759" y="190878"/>
            <a:ext cx="2746067" cy="1495918"/>
          </a:xfrm>
          <a:custGeom>
            <a:avLst/>
            <a:gdLst/>
            <a:ahLst/>
            <a:cxnLst/>
            <a:rect r="r" b="b" t="t" l="l"/>
            <a:pathLst>
              <a:path h="1495918" w="2746067">
                <a:moveTo>
                  <a:pt x="0" y="0"/>
                </a:moveTo>
                <a:lnTo>
                  <a:pt x="2746067" y="0"/>
                </a:lnTo>
                <a:lnTo>
                  <a:pt x="2746067" y="1495918"/>
                </a:lnTo>
                <a:lnTo>
                  <a:pt x="0" y="1495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1258" r="0" b="-29625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0"/>
            <a:ext cx="9144000" cy="5143500"/>
          </a:xfrm>
          <a:prstGeom prst="rect">
            <a:avLst/>
          </a:prstGeom>
          <a:solidFill>
            <a:srgbClr val="FFC52E"/>
          </a:solidFill>
        </p:spPr>
      </p:sp>
      <p:sp>
        <p:nvSpPr>
          <p:cNvPr name="AutoShape 3" id="3"/>
          <p:cNvSpPr/>
          <p:nvPr/>
        </p:nvSpPr>
        <p:spPr>
          <a:xfrm rot="0">
            <a:off x="9144000" y="5143500"/>
            <a:ext cx="5871957" cy="5143500"/>
          </a:xfrm>
          <a:prstGeom prst="rect">
            <a:avLst/>
          </a:prstGeom>
          <a:solidFill>
            <a:srgbClr val="27A9E1"/>
          </a:solidFill>
        </p:spPr>
      </p:sp>
      <p:sp>
        <p:nvSpPr>
          <p:cNvPr name="AutoShape 4" id="4"/>
          <p:cNvSpPr/>
          <p:nvPr/>
        </p:nvSpPr>
        <p:spPr>
          <a:xfrm rot="0">
            <a:off x="14956868" y="5143500"/>
            <a:ext cx="3331132" cy="5143500"/>
          </a:xfrm>
          <a:prstGeom prst="rect">
            <a:avLst/>
          </a:prstGeom>
          <a:solidFill>
            <a:srgbClr val="E8664B"/>
          </a:solidFill>
        </p:spPr>
      </p:sp>
      <p:sp>
        <p:nvSpPr>
          <p:cNvPr name="AutoShape 5" id="5"/>
          <p:cNvSpPr/>
          <p:nvPr/>
        </p:nvSpPr>
        <p:spPr>
          <a:xfrm rot="0">
            <a:off x="16120022" y="8208334"/>
            <a:ext cx="2278555" cy="2309924"/>
          </a:xfrm>
          <a:prstGeom prst="rect">
            <a:avLst/>
          </a:prstGeom>
          <a:solidFill>
            <a:srgbClr val="081F40"/>
          </a:solidFill>
        </p:spPr>
      </p:sp>
      <p:sp>
        <p:nvSpPr>
          <p:cNvPr name="Freeform 6" id="6"/>
          <p:cNvSpPr/>
          <p:nvPr/>
        </p:nvSpPr>
        <p:spPr>
          <a:xfrm flipH="true" flipV="false" rot="0">
            <a:off x="16758462" y="8838184"/>
            <a:ext cx="1001677" cy="797699"/>
          </a:xfrm>
          <a:custGeom>
            <a:avLst/>
            <a:gdLst/>
            <a:ahLst/>
            <a:cxnLst/>
            <a:rect r="r" b="b" t="t" l="l"/>
            <a:pathLst>
              <a:path h="797699" w="1001677">
                <a:moveTo>
                  <a:pt x="1001676" y="0"/>
                </a:moveTo>
                <a:lnTo>
                  <a:pt x="0" y="0"/>
                </a:lnTo>
                <a:lnTo>
                  <a:pt x="0" y="797699"/>
                </a:lnTo>
                <a:lnTo>
                  <a:pt x="1001676" y="797699"/>
                </a:lnTo>
                <a:lnTo>
                  <a:pt x="10016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427" t="0" r="-3442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304527" y="6970718"/>
            <a:ext cx="5255459" cy="123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667">
                <a:solidFill>
                  <a:srgbClr val="FFFFFF"/>
                </a:solidFill>
                <a:latin typeface="Agrandir Ultra-Bold"/>
              </a:rPr>
              <a:t>SLIDE 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75138" y="1607898"/>
            <a:ext cx="7081723" cy="2753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1"/>
              </a:lnSpc>
              <a:spcBef>
                <a:spcPct val="0"/>
              </a:spcBef>
            </a:pPr>
            <a:r>
              <a:rPr lang="en-US" sz="2786">
                <a:solidFill>
                  <a:srgbClr val="000000"/>
                </a:solidFill>
                <a:latin typeface="Agrandir"/>
              </a:rPr>
              <a:t>Nam sapien eros, mattis a cursus a, gravida et tellus. Duis diam purus, sodales vel justo vel, ultricies euismod odio. Etiam accumsan mattis faucibus. Maecenas semper nec enim congue mollis. Morbi vitae lectus dui.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75138" y="837708"/>
            <a:ext cx="4834332" cy="87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6"/>
              </a:lnSpc>
            </a:pPr>
            <a:r>
              <a:rPr lang="en-US" sz="4711">
                <a:solidFill>
                  <a:srgbClr val="000000"/>
                </a:solidFill>
                <a:latin typeface="Agrandir Ultra-Bold"/>
              </a:rPr>
              <a:t>SUBTITLE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10033" y="147818"/>
            <a:ext cx="2746067" cy="1564855"/>
          </a:xfrm>
          <a:custGeom>
            <a:avLst/>
            <a:gdLst/>
            <a:ahLst/>
            <a:cxnLst/>
            <a:rect r="r" b="b" t="t" l="l"/>
            <a:pathLst>
              <a:path h="1564855" w="2746067">
                <a:moveTo>
                  <a:pt x="0" y="0"/>
                </a:moveTo>
                <a:lnTo>
                  <a:pt x="2746067" y="0"/>
                </a:lnTo>
                <a:lnTo>
                  <a:pt x="2746067" y="1564855"/>
                </a:lnTo>
                <a:lnTo>
                  <a:pt x="0" y="1564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58" r="0" b="-129013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8555" y="5143500"/>
            <a:ext cx="8274655" cy="5136323"/>
          </a:xfrm>
          <a:custGeom>
            <a:avLst/>
            <a:gdLst/>
            <a:ahLst/>
            <a:cxnLst/>
            <a:rect r="r" b="b" t="t" l="l"/>
            <a:pathLst>
              <a:path h="5136323" w="8274655">
                <a:moveTo>
                  <a:pt x="0" y="0"/>
                </a:moveTo>
                <a:lnTo>
                  <a:pt x="8274655" y="0"/>
                </a:lnTo>
                <a:lnTo>
                  <a:pt x="8274655" y="5136323"/>
                </a:lnTo>
                <a:lnTo>
                  <a:pt x="0" y="513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66" r="0" b="-3666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0553210" cy="5143500"/>
          </a:xfrm>
          <a:prstGeom prst="rect">
            <a:avLst/>
          </a:prstGeom>
          <a:solidFill>
            <a:srgbClr val="E8664B"/>
          </a:solidFill>
        </p:spPr>
      </p:sp>
      <p:sp>
        <p:nvSpPr>
          <p:cNvPr name="AutoShape 4" id="4"/>
          <p:cNvSpPr/>
          <p:nvPr/>
        </p:nvSpPr>
        <p:spPr>
          <a:xfrm rot="0">
            <a:off x="0" y="5143500"/>
            <a:ext cx="2278555" cy="5157855"/>
          </a:xfrm>
          <a:prstGeom prst="rect">
            <a:avLst/>
          </a:prstGeom>
          <a:solidFill>
            <a:srgbClr val="EDC415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0" y="8243955"/>
            <a:ext cx="2278555" cy="2057400"/>
            <a:chOff x="0" y="0"/>
            <a:chExt cx="3038073" cy="2743200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3038073" cy="2743200"/>
            </a:xfrm>
            <a:prstGeom prst="rect">
              <a:avLst/>
            </a:prstGeom>
            <a:solidFill>
              <a:srgbClr val="27A9E1"/>
            </a:solidFill>
          </p:spPr>
        </p:sp>
        <p:sp>
          <p:nvSpPr>
            <p:cNvPr name="Freeform 7" id="7"/>
            <p:cNvSpPr/>
            <p:nvPr/>
          </p:nvSpPr>
          <p:spPr>
            <a:xfrm flipH="true" flipV="false" rot="0">
              <a:off x="851252" y="839801"/>
              <a:ext cx="1335569" cy="1063598"/>
            </a:xfrm>
            <a:custGeom>
              <a:avLst/>
              <a:gdLst/>
              <a:ahLst/>
              <a:cxnLst/>
              <a:rect r="r" b="b" t="t" l="l"/>
              <a:pathLst>
                <a:path h="1063598" w="1335569">
                  <a:moveTo>
                    <a:pt x="1335569" y="0"/>
                  </a:moveTo>
                  <a:lnTo>
                    <a:pt x="0" y="0"/>
                  </a:lnTo>
                  <a:lnTo>
                    <a:pt x="0" y="1063598"/>
                  </a:lnTo>
                  <a:lnTo>
                    <a:pt x="1335569" y="1063598"/>
                  </a:lnTo>
                  <a:lnTo>
                    <a:pt x="133556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91654" y="2144518"/>
            <a:ext cx="8452346" cy="1532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79"/>
              </a:lnSpc>
            </a:pPr>
            <a:r>
              <a:rPr lang="en-US" sz="8237">
                <a:solidFill>
                  <a:srgbClr val="FFFFFF"/>
                </a:solidFill>
                <a:latin typeface="Agrandir Ultra-Bold"/>
              </a:rPr>
              <a:t>SLIDE 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619527" y="3991153"/>
            <a:ext cx="5171180" cy="3643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1"/>
              </a:lnSpc>
              <a:spcBef>
                <a:spcPct val="0"/>
              </a:spcBef>
            </a:pPr>
            <a:r>
              <a:rPr lang="en-US" sz="2786">
                <a:solidFill>
                  <a:srgbClr val="000000"/>
                </a:solidFill>
                <a:latin typeface="Agrandir"/>
              </a:rPr>
              <a:t>Nam sapien eros, mattis a cursus a, gravida et tellus. Duis diam purus, sodales vel justo vel, ultricies euismod odio. Etiam accumsan mattis faucibus. Maecenas semper nec enim congue mollis. Morbi vitae lectus dui.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19527" y="3158502"/>
            <a:ext cx="4834332" cy="87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6"/>
              </a:lnSpc>
            </a:pPr>
            <a:r>
              <a:rPr lang="en-US" sz="4711">
                <a:solidFill>
                  <a:srgbClr val="000000"/>
                </a:solidFill>
                <a:latin typeface="Agrandir Ultra-Bold"/>
              </a:rPr>
              <a:t>SUBTITLE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297415" y="246272"/>
            <a:ext cx="2746067" cy="1564855"/>
          </a:xfrm>
          <a:custGeom>
            <a:avLst/>
            <a:gdLst/>
            <a:ahLst/>
            <a:cxnLst/>
            <a:rect r="r" b="b" t="t" l="l"/>
            <a:pathLst>
              <a:path h="1564855" w="2746067">
                <a:moveTo>
                  <a:pt x="0" y="0"/>
                </a:moveTo>
                <a:lnTo>
                  <a:pt x="2746066" y="0"/>
                </a:lnTo>
                <a:lnTo>
                  <a:pt x="2746066" y="1564856"/>
                </a:lnTo>
                <a:lnTo>
                  <a:pt x="0" y="1564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58" r="0" b="-12901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58765922E8146AB2EEC6186A04564" ma:contentTypeVersion="0" ma:contentTypeDescription="Create a new document." ma:contentTypeScope="" ma:versionID="a48f8ad0e2e0067880a654e0edd3d4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E9410F-32EB-4001-9A8A-FE0F77B3EE3A}"/>
</file>

<file path=customXml/itemProps2.xml><?xml version="1.0" encoding="utf-8"?>
<ds:datastoreItem xmlns:ds="http://schemas.openxmlformats.org/officeDocument/2006/customXml" ds:itemID="{7DB4ACCA-119C-4FED-AB15-0CB197A773DF}"/>
</file>

<file path=customXml/itemProps3.xml><?xml version="1.0" encoding="utf-8"?>
<ds:datastoreItem xmlns:ds="http://schemas.openxmlformats.org/officeDocument/2006/customXml" ds:itemID="{BF8401AD-A3C1-4806-B8FA-19AAAB48CA0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 Template 5</dc:title>
  <cp:revision>1</cp:revision>
  <dcterms:created xsi:type="dcterms:W3CDTF">2006-08-16T00:00:00Z</dcterms:created>
  <dcterms:modified xsi:type="dcterms:W3CDTF">2011-08-01T06:04:30Z</dcterms:modified>
  <dc:identifier>DAFs3kZYJkY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0x0101005AF58765922E8146AB2EEC6186A04564</vt:lpwstr>
  </property>
</Properties>
</file>